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62" r:id="rId2"/>
    <p:sldId id="264" r:id="rId3"/>
    <p:sldId id="278" r:id="rId4"/>
    <p:sldId id="284" r:id="rId5"/>
    <p:sldId id="275" r:id="rId6"/>
    <p:sldId id="285" r:id="rId7"/>
    <p:sldId id="263" r:id="rId8"/>
  </p:sldIdLst>
  <p:sldSz cx="12192000" cy="6858000"/>
  <p:notesSz cx="6858000" cy="9144000"/>
  <p:embeddedFontLst>
    <p:embeddedFont>
      <p:font typeface="나눔바른고딕" panose="020B0600000101010101" charset="-127"/>
      <p:regular r:id="rId10"/>
      <p:bold r:id="rId11"/>
    </p:embeddedFont>
    <p:embeddedFont>
      <p:font typeface="KoPub돋움체 Bold" panose="02020603020101020101" pitchFamily="18" charset="-127"/>
      <p:regular r:id="rId12"/>
      <p:bold r:id="rId13"/>
    </p:embeddedFont>
    <p:embeddedFont>
      <p:font typeface="KoPub돋움체 Medium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한컴 윤고딕 230" panose="02020603020101020101" pitchFamily="18" charset="-127"/>
      <p:regular r:id="rId17"/>
    </p:embeddedFont>
    <p:embeddedFont>
      <p:font typeface="한컴 윤고딕 250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6" autoAdjust="0"/>
    <p:restoredTop sz="76824" autoAdjust="0"/>
  </p:normalViewPr>
  <p:slideViewPr>
    <p:cSldViewPr snapToGrid="0">
      <p:cViewPr varScale="1">
        <p:scale>
          <a:sx n="87" d="100"/>
          <a:sy n="87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770E-507A-49ED-8832-9C23577DB87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983C-D324-4DD1-92D9-EEA281F0B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게임공학부 </a:t>
            </a:r>
            <a:r>
              <a:rPr lang="en-US" altLang="ko-KR" dirty="0"/>
              <a:t>18</a:t>
            </a:r>
            <a:r>
              <a:rPr lang="ko-KR" altLang="en-US" dirty="0"/>
              <a:t>학번 이동규입니다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9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범위입니다</a:t>
            </a:r>
            <a:r>
              <a:rPr lang="en-US" altLang="ko-KR" dirty="0"/>
              <a:t>. 1</a:t>
            </a:r>
            <a:r>
              <a:rPr lang="ko-KR" altLang="en-US" dirty="0"/>
              <a:t>차 발표 당시에 말씀드렸던 개발 범위와 일치하나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박자에 맞춰 플레이어를 </a:t>
            </a:r>
            <a:r>
              <a:rPr lang="ko-KR" altLang="en-US" dirty="0" err="1"/>
              <a:t>조작해야하는</a:t>
            </a:r>
            <a:r>
              <a:rPr lang="ko-KR" altLang="en-US" dirty="0"/>
              <a:t> 타이밍이 핵심 요소인 만큼 보스스테이지 구현을 </a:t>
            </a:r>
            <a:r>
              <a:rPr lang="ko-KR" altLang="en-US" dirty="0" err="1"/>
              <a:t>포기하면서까지라도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 기능의 추가 개발범위에 있던 요소들을 구현하는 것을 </a:t>
            </a:r>
            <a:r>
              <a:rPr lang="ko-KR" altLang="en-US" dirty="0" err="1"/>
              <a:t>고려중입니다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차 발표 이전까지 확정적으로 개발 범위를 정할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5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계획 대비 현재 진행 상황인데요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노란색으로 강조된 부분과 취소선 부분은 </a:t>
            </a:r>
            <a:r>
              <a:rPr lang="en-US" altLang="ko-KR" dirty="0"/>
              <a:t>1</a:t>
            </a:r>
            <a:r>
              <a:rPr lang="ko-KR" altLang="en-US" dirty="0"/>
              <a:t>차 발표 대비 변동된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1,2 </a:t>
            </a:r>
            <a:r>
              <a:rPr lang="ko-KR" altLang="en-US" dirty="0"/>
              <a:t>주차의 개발이 </a:t>
            </a:r>
            <a:r>
              <a:rPr lang="en-US" altLang="ko-KR" dirty="0"/>
              <a:t>100 % </a:t>
            </a:r>
            <a:r>
              <a:rPr lang="ko-KR" altLang="en-US" dirty="0"/>
              <a:t>완료되지 않은 이유는 </a:t>
            </a:r>
          </a:p>
          <a:p>
            <a:r>
              <a:rPr lang="ko-KR" altLang="en-US" dirty="0"/>
              <a:t>현재 게임 내 시간을 </a:t>
            </a:r>
            <a:r>
              <a:rPr lang="en-US" altLang="ko-KR" dirty="0"/>
              <a:t>delay</a:t>
            </a:r>
            <a:r>
              <a:rPr lang="ko-KR" altLang="en-US" dirty="0"/>
              <a:t>함수를 통해 만들어내고 있기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이동과 점프</a:t>
            </a:r>
            <a:r>
              <a:rPr lang="en-US" altLang="ko-KR" dirty="0"/>
              <a:t>, </a:t>
            </a:r>
            <a:r>
              <a:rPr lang="ko-KR" altLang="en-US" dirty="0"/>
              <a:t>아이템을 휘두르는 모션이 어색한 현상이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곧 있을 시간 </a:t>
            </a:r>
            <a:r>
              <a:rPr lang="ko-KR" altLang="en-US" dirty="0" err="1"/>
              <a:t>강의을</a:t>
            </a:r>
            <a:r>
              <a:rPr lang="ko-KR" altLang="en-US" dirty="0"/>
              <a:t> 수강한 후 이를 수정할 생각입니다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파트부터 많이 수정되었는데요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맵툴을</a:t>
            </a:r>
            <a:r>
              <a:rPr lang="ko-KR" altLang="en-US" dirty="0"/>
              <a:t> 개발하면서 다른 코드와 합치는데 많은 시간을 소요할 것 같아서</a:t>
            </a:r>
          </a:p>
          <a:p>
            <a:r>
              <a:rPr lang="ko-KR" altLang="en-US" dirty="0" err="1"/>
              <a:t>게임프레임워크</a:t>
            </a:r>
            <a:r>
              <a:rPr lang="ko-KR" altLang="en-US" dirty="0"/>
              <a:t> 시간에 배운 지식을 이용하여 게임 프레임워크를 설계하고 기존의 코드를</a:t>
            </a:r>
          </a:p>
          <a:p>
            <a:r>
              <a:rPr lang="ko-KR" altLang="en-US" dirty="0" err="1"/>
              <a:t>리팩토링하는</a:t>
            </a:r>
            <a:r>
              <a:rPr lang="ko-KR" altLang="en-US" dirty="0"/>
              <a:t> 작업이 필요할 것 같다고 판단하여 계획을 수정했고</a:t>
            </a:r>
            <a:r>
              <a:rPr lang="en-US" altLang="ko-KR" dirty="0"/>
              <a:t>, </a:t>
            </a:r>
            <a:r>
              <a:rPr lang="ko-KR" altLang="en-US" dirty="0"/>
              <a:t>충돌 처리를 한 주에 처리하기로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말씀드렸던 </a:t>
            </a:r>
            <a:r>
              <a:rPr lang="en-US" altLang="ko-KR" dirty="0"/>
              <a:t>8</a:t>
            </a:r>
            <a:r>
              <a:rPr lang="ko-KR" altLang="en-US" dirty="0"/>
              <a:t>주차를 제외한 나머지 계획은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기록입니다</a:t>
            </a:r>
            <a:r>
              <a:rPr lang="en-US" altLang="ko-KR" dirty="0"/>
              <a:t>.</a:t>
            </a:r>
            <a:r>
              <a:rPr lang="ko-KR" altLang="en-US" dirty="0"/>
              <a:t> 과제전을 준비하느라 초반 </a:t>
            </a:r>
            <a:r>
              <a:rPr lang="ko-KR" altLang="en-US" dirty="0" err="1"/>
              <a:t>커밋</a:t>
            </a:r>
            <a:r>
              <a:rPr lang="ko-KR" altLang="en-US" dirty="0"/>
              <a:t> 기록이 미흡했습니다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 주차에서 진행한 플레이어 움직임과 인터페이스 구현은 아직 보여드릴 것이 많지 않다 판단하여 게임 </a:t>
            </a:r>
            <a:r>
              <a:rPr lang="ko-KR" altLang="en-US" dirty="0" err="1"/>
              <a:t>맵툴을</a:t>
            </a:r>
            <a:r>
              <a:rPr lang="ko-KR" altLang="en-US" dirty="0"/>
              <a:t> 시연하겠습니다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설정된 키를 눌러 해당되는 블록</a:t>
            </a:r>
            <a:r>
              <a:rPr lang="en-US" altLang="ko-KR" dirty="0"/>
              <a:t>, </a:t>
            </a:r>
            <a:r>
              <a:rPr lang="ko-KR" altLang="en-US" dirty="0"/>
              <a:t>벽을 생성하고</a:t>
            </a:r>
            <a:r>
              <a:rPr lang="en-US" altLang="ko-KR" dirty="0"/>
              <a:t>, del</a:t>
            </a:r>
            <a:r>
              <a:rPr lang="ko-KR" altLang="en-US" dirty="0"/>
              <a:t>키를 이용해 필요한 블록을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Ctrl+s</a:t>
            </a:r>
            <a:r>
              <a:rPr lang="ko-KR" altLang="en-US" dirty="0"/>
              <a:t>키를 눌러 데이터를 저장할 수 있고</a:t>
            </a:r>
            <a:r>
              <a:rPr lang="en-US" altLang="ko-KR" dirty="0"/>
              <a:t>, r</a:t>
            </a:r>
            <a:r>
              <a:rPr lang="ko-KR" altLang="en-US" dirty="0"/>
              <a:t>키를 눌러 </a:t>
            </a:r>
            <a:r>
              <a:rPr lang="ko-KR" altLang="en-US" dirty="0" err="1"/>
              <a:t>저장해두었던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키를 눌러 카메라 스크롤링도 구현했고요</a:t>
            </a:r>
            <a:r>
              <a:rPr lang="en-US" altLang="ko-KR" dirty="0"/>
              <a:t>, </a:t>
            </a:r>
            <a:r>
              <a:rPr lang="ko-KR" altLang="en-US" dirty="0"/>
              <a:t>저장했던 데이터는 보시는 바와 같이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7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- 3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그리기이(가) 표시된 사진&#10;&#10;자동 생성된 설명">
            <a:extLst>
              <a:ext uri="{FF2B5EF4-FFF2-40B4-BE49-F238E27FC236}">
                <a16:creationId xmlns:a16="http://schemas.microsoft.com/office/drawing/2014/main" id="{DF93819A-35E6-4A87-A8CF-43AB08D0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" y="0"/>
            <a:ext cx="12188356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76518" y="168307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886462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8212" y="283205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4004" y="283205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컨셉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8212" y="32752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4004" y="327526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범위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8212" y="3718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873" y="3718472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계획 대비 현재 진행 상황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8212" y="4161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04/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4249" y="4161680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commits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65037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CE8CC-9F02-4CDB-A896-8BB46BD3C255}"/>
              </a:ext>
            </a:extLst>
          </p:cNvPr>
          <p:cNvSpPr txBox="1"/>
          <p:nvPr/>
        </p:nvSpPr>
        <p:spPr>
          <a:xfrm>
            <a:off x="-432916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캐릭터 컨트롤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B8ADDA-1689-4A00-B8F9-D5009562B7E5}"/>
              </a:ext>
            </a:extLst>
          </p:cNvPr>
          <p:cNvSpPr txBox="1"/>
          <p:nvPr/>
        </p:nvSpPr>
        <p:spPr>
          <a:xfrm>
            <a:off x="-432916" y="2113578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CF5B2-9676-4241-95EB-FB744E9CAC69}"/>
              </a:ext>
            </a:extLst>
          </p:cNvPr>
          <p:cNvSpPr txBox="1"/>
          <p:nvPr/>
        </p:nvSpPr>
        <p:spPr>
          <a:xfrm>
            <a:off x="1711288" y="897386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 A S D 4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 이동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공격은 플레이어의 시선 방향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키보드를 누르면 장착한 아이템에 해당하는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스킬을 사용하는 특수 공격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3DA2D-1570-4810-9342-E47C685FA5E9}"/>
              </a:ext>
            </a:extLst>
          </p:cNvPr>
          <p:cNvSpPr txBox="1"/>
          <p:nvPr/>
        </p:nvSpPr>
        <p:spPr>
          <a:xfrm>
            <a:off x="1711288" y="2113578"/>
            <a:ext cx="5134012" cy="33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몬스터는 시야 내에 플레이어가 보이면 공격하도록 설계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r>
              <a:rPr lang="ko-KR" altLang="en-US" sz="1200" dirty="0">
                <a:solidFill>
                  <a:srgbClr val="FF979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이동하여 근접 공격을 하는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342900" algn="l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대각선으로 이동하여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동일하지만 방패를 들고 다니며 적의 공격을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 막아내는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무작위로 이동하면서 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같은 라인 내에 플레이어가 있다면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박자마다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쪽의 라인으로 돌진하는 몬스터 등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통과 시 등장하는 보스 스테이지에 등장하는 보스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몬스터를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 ~ 10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마리 소환하며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적이 전부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처치되기 전까지 무적상태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몬스터가 모두 처치되면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플레이어 쪽으로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이동하면서 근접 공격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9435B-0304-4B07-AF42-CD21F03429F9}"/>
              </a:ext>
            </a:extLst>
          </p:cNvPr>
          <p:cNvSpPr txBox="1"/>
          <p:nvPr/>
        </p:nvSpPr>
        <p:spPr>
          <a:xfrm>
            <a:off x="-432916" y="5545761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004B49-C885-4071-8AB4-8D11764E0322}"/>
              </a:ext>
            </a:extLst>
          </p:cNvPr>
          <p:cNvSpPr txBox="1"/>
          <p:nvPr/>
        </p:nvSpPr>
        <p:spPr>
          <a:xfrm>
            <a:off x="1711289" y="5545761"/>
            <a:ext cx="448864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능력치를 변화시키는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(5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종과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아이템 효과에 따른 이펙트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외형이 바뀌는 장비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특수 공격이 가능한 스킬 아이템 구현</a:t>
            </a:r>
            <a:endParaRPr lang="en-US" altLang="ko-KR" sz="1200" dirty="0">
              <a:solidFill>
                <a:srgbClr val="FF979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B228C-4979-499D-9088-C84185B6A0B3}"/>
              </a:ext>
            </a:extLst>
          </p:cNvPr>
          <p:cNvSpPr txBox="1"/>
          <p:nvPr/>
        </p:nvSpPr>
        <p:spPr>
          <a:xfrm>
            <a:off x="5924550" y="6091742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난이도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E095D-A3E5-47E1-91FE-7136AFCB7D50}"/>
              </a:ext>
            </a:extLst>
          </p:cNvPr>
          <p:cNvSpPr txBox="1"/>
          <p:nvPr/>
        </p:nvSpPr>
        <p:spPr>
          <a:xfrm>
            <a:off x="5924550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DBC90B-81A3-41A9-BFBD-25AC1ED140F3}"/>
              </a:ext>
            </a:extLst>
          </p:cNvPr>
          <p:cNvSpPr txBox="1"/>
          <p:nvPr/>
        </p:nvSpPr>
        <p:spPr>
          <a:xfrm>
            <a:off x="7803519" y="897386"/>
            <a:ext cx="4585331" cy="28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시 체력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하단의 타이밍 표시기를 통해 박자를 플레이어에게 알려주고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박자에 맞춰 블록이 밝게 빛남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일정한 박자에 맞추어 이동하면서 게임을 진행할수록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골드 배수가 증가하고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공격력이 증가하는 어드밴티지 부여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 끊김 발생 시 어드밴티지 초기화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내에 존재하는 출구를 통해 다음 스테이지로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스테이지 내에 존재하는 상점을 통해 아이템 구매 가능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배경음악이 끝나면 다음 스테이지로 강제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스테이지에서 보스 처치 시 엔딩 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9C74F-E4BF-4B46-8174-72B72AD9CBB0}"/>
              </a:ext>
            </a:extLst>
          </p:cNvPr>
          <p:cNvSpPr txBox="1"/>
          <p:nvPr/>
        </p:nvSpPr>
        <p:spPr>
          <a:xfrm>
            <a:off x="5924550" y="3774865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BB2CE-74B2-4CD0-8E45-64FA4FF3144A}"/>
              </a:ext>
            </a:extLst>
          </p:cNvPr>
          <p:cNvSpPr txBox="1"/>
          <p:nvPr/>
        </p:nvSpPr>
        <p:spPr>
          <a:xfrm>
            <a:off x="7803518" y="3774865"/>
            <a:ext cx="4585331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땅굴 지형으로 이루어진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지역마다 일반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 5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/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습지 지형으로 이루어진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 로비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1DA35-0903-4E59-9839-D380820B185A}"/>
              </a:ext>
            </a:extLst>
          </p:cNvPr>
          <p:cNvSpPr txBox="1"/>
          <p:nvPr/>
        </p:nvSpPr>
        <p:spPr>
          <a:xfrm>
            <a:off x="5924550" y="5094760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사운드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A59A7-7158-42AC-8282-3C453FBBC0DE}"/>
              </a:ext>
            </a:extLst>
          </p:cNvPr>
          <p:cNvSpPr txBox="1"/>
          <p:nvPr/>
        </p:nvSpPr>
        <p:spPr>
          <a:xfrm>
            <a:off x="7803518" y="5094760"/>
            <a:ext cx="4585331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효과음과 게임 배경 음악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배경음악의 경우 타이밍 표시기의 박자표대로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어색하지 않게 세부 조정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1220F-9082-4966-8D3B-79348973C6F7}"/>
              </a:ext>
            </a:extLst>
          </p:cNvPr>
          <p:cNvSpPr txBox="1"/>
          <p:nvPr/>
        </p:nvSpPr>
        <p:spPr>
          <a:xfrm>
            <a:off x="7803517" y="6091742"/>
            <a:ext cx="4585331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난이도 증가 시 몬스터의 체력과 공격력 증가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획득 골드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튜토리얼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0919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범위 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ver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1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993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계획 대비 현재 진행 상황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60977-A212-4902-AF77-DE02ABF5EE72}"/>
              </a:ext>
            </a:extLst>
          </p:cNvPr>
          <p:cNvSpPr txBox="1"/>
          <p:nvPr/>
        </p:nvSpPr>
        <p:spPr>
          <a:xfrm>
            <a:off x="462424" y="817863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시간에 따른 자연스러운 점프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미구현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이펙트 위치 조정 필요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4D3A4-5235-4053-AED7-7CA158BDC6AB}"/>
              </a:ext>
            </a:extLst>
          </p:cNvPr>
          <p:cNvSpPr txBox="1"/>
          <p:nvPr/>
        </p:nvSpPr>
        <p:spPr>
          <a:xfrm>
            <a:off x="466490" y="1971161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316621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1936248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46A6D-AFE8-4DB9-A15C-4EAAE53C2074}"/>
              </a:ext>
            </a:extLst>
          </p:cNvPr>
          <p:cNvSpPr txBox="1"/>
          <p:nvPr/>
        </p:nvSpPr>
        <p:spPr>
          <a:xfrm>
            <a:off x="143532" y="3434115"/>
            <a:ext cx="192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3~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5(</a:t>
            </a:r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3779575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378663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 일반 스테이지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게임프레임워크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설계 및 기존 코드 </a:t>
            </a: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화면 스크롤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 제작에 난항을 겪음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코드와 합치기 위한 게임 프레임워크 설계 및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 코드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리팩토링의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필요성을 느껴 계획 수정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46C4BD-0C33-440B-9451-FD3639B81127}"/>
              </a:ext>
            </a:extLst>
          </p:cNvPr>
          <p:cNvSpPr txBox="1"/>
          <p:nvPr/>
        </p:nvSpPr>
        <p:spPr>
          <a:xfrm>
            <a:off x="5993447" y="80308"/>
            <a:ext cx="20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5~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42576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8139747" y="117318"/>
            <a:ext cx="3957953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 충돌 처리 및 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77C52F-C76C-4FCF-B26F-A50C19155EF6}"/>
              </a:ext>
            </a:extLst>
          </p:cNvPr>
          <p:cNvSpPr txBox="1"/>
          <p:nvPr/>
        </p:nvSpPr>
        <p:spPr>
          <a:xfrm>
            <a:off x="6323384" y="2425314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2770774"/>
            <a:ext cx="361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800" strike="sngStrike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패턴 구현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8128136" y="2425314"/>
            <a:ext cx="3532503" cy="17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툴로 생성한 보스 스테이지를 통해</a:t>
            </a:r>
            <a:b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몬스터 생성 및 패턴 구현</a:t>
            </a:r>
            <a:endParaRPr lang="en-US" altLang="ko-KR" sz="1200" strike="sngStrike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EEC27-4429-445C-82C2-01CA6E3BFD41}"/>
              </a:ext>
            </a:extLst>
          </p:cNvPr>
          <p:cNvSpPr txBox="1"/>
          <p:nvPr/>
        </p:nvSpPr>
        <p:spPr>
          <a:xfrm>
            <a:off x="6360906" y="1495037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1840497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8139747" y="1644004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74A383-B8BF-4AA3-A036-A6C458831859}"/>
              </a:ext>
            </a:extLst>
          </p:cNvPr>
          <p:cNvSpPr txBox="1"/>
          <p:nvPr/>
        </p:nvSpPr>
        <p:spPr>
          <a:xfrm>
            <a:off x="6295291" y="4270142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1C147A-F382-4524-85E8-4A64F9C48573}"/>
              </a:ext>
            </a:extLst>
          </p:cNvPr>
          <p:cNvSpPr txBox="1"/>
          <p:nvPr/>
        </p:nvSpPr>
        <p:spPr>
          <a:xfrm>
            <a:off x="5124583" y="4615602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점검 및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추가 기능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49675F-614C-4C43-A7A1-C66B8D78A991}"/>
              </a:ext>
            </a:extLst>
          </p:cNvPr>
          <p:cNvSpPr txBox="1"/>
          <p:nvPr/>
        </p:nvSpPr>
        <p:spPr>
          <a:xfrm>
            <a:off x="8114089" y="4270142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점검 및 버그 수정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밸런스 조절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범위에 있는 추가 기능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632A1D-CC0F-4CC9-B970-3C1D7109D089}"/>
              </a:ext>
            </a:extLst>
          </p:cNvPr>
          <p:cNvSpPr txBox="1"/>
          <p:nvPr/>
        </p:nvSpPr>
        <p:spPr>
          <a:xfrm>
            <a:off x="4080874" y="6044710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872B91-743C-4535-953F-493E1EFD710D}"/>
              </a:ext>
            </a:extLst>
          </p:cNvPr>
          <p:cNvSpPr txBox="1"/>
          <p:nvPr/>
        </p:nvSpPr>
        <p:spPr>
          <a:xfrm>
            <a:off x="2910166" y="6390170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마무리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3AD943-A6FF-47D0-90E4-72DB1DAC466A}"/>
              </a:ext>
            </a:extLst>
          </p:cNvPr>
          <p:cNvSpPr txBox="1"/>
          <p:nvPr/>
        </p:nvSpPr>
        <p:spPr>
          <a:xfrm>
            <a:off x="6177881" y="6081720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패키징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최종 점검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9722" y="367722"/>
            <a:ext cx="419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6546128-B5FA-4AF1-B4EC-8B1D1C2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90" y="1542384"/>
            <a:ext cx="7415420" cy="4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37297" y="367722"/>
            <a:ext cx="27174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ko-KR" altLang="en-US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맵툴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7ACFE37B-B4F5-4129-BA9D-53DA0432A5B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272" y="73199"/>
            <a:ext cx="11700372" cy="6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Words>955</Words>
  <Application>Microsoft Office PowerPoint</Application>
  <PresentationFormat>와이드스크린</PresentationFormat>
  <Paragraphs>136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한컴 윤고딕 250</vt:lpstr>
      <vt:lpstr>KoPub돋움체 Medium</vt:lpstr>
      <vt:lpstr>한컴 윤고딕 230</vt:lpstr>
      <vt:lpstr>나눔바른고딕</vt:lpstr>
      <vt:lpstr>Arial</vt:lpstr>
      <vt:lpstr>맑은 고딕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동규</cp:lastModifiedBy>
  <cp:revision>109</cp:revision>
  <dcterms:created xsi:type="dcterms:W3CDTF">2018-06-06T08:07:06Z</dcterms:created>
  <dcterms:modified xsi:type="dcterms:W3CDTF">2019-11-23T05:53:04Z</dcterms:modified>
</cp:coreProperties>
</file>